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100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29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35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5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9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7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06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13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13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69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6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AA8BE-0166-4CE9-8EF7-EA0FDD430398}" type="datetimeFigureOut">
              <a:rPr lang="en-US" smtClean="0"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C37EC-C587-4164-AA3E-E869C0657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09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EB11811-2917-3D40-82D0-92F6F3B63974}"/>
              </a:ext>
            </a:extLst>
          </p:cNvPr>
          <p:cNvSpPr/>
          <p:nvPr/>
        </p:nvSpPr>
        <p:spPr>
          <a:xfrm rot="20396866">
            <a:off x="4600106" y="3312020"/>
            <a:ext cx="4440339" cy="77144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Maths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Subtraction within 10, Addition within 10, fact families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2D and 3D shapes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6B3C9CE-DD8A-9F4C-AFE1-FAAD35265DB9}"/>
              </a:ext>
            </a:extLst>
          </p:cNvPr>
          <p:cNvSpPr/>
          <p:nvPr/>
        </p:nvSpPr>
        <p:spPr>
          <a:xfrm rot="778747">
            <a:off x="2318706" y="4077251"/>
            <a:ext cx="1965597" cy="114347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Art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  <a:cs typeface="Arial" panose="020B0604020202020204" pitchFamily="34" charset="0"/>
              </a:rPr>
              <a:t>Fabric landscapes  </a:t>
            </a:r>
            <a:r>
              <a:rPr lang="en-GB" sz="14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  <a:cs typeface="Times New Roman" panose="02020603050405020304" pitchFamily="18" charset="0"/>
              </a:rPr>
              <a:t> Artist: </a:t>
            </a:r>
            <a:r>
              <a:rPr lang="en-GB" sz="14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  <a:cs typeface="Arial" panose="020B0604020202020204" pitchFamily="34" charset="0"/>
              </a:rPr>
              <a:t>Alexandra </a:t>
            </a:r>
            <a:r>
              <a:rPr lang="en-GB" sz="1400" dirty="0" err="1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  <a:cs typeface="Arial" panose="020B0604020202020204" pitchFamily="34" charset="0"/>
              </a:rPr>
              <a:t>Kehayoglou</a:t>
            </a:r>
            <a:r>
              <a:rPr lang="en-GB" sz="14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 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50DF613-DF0A-5147-AEBD-AE19FD1E1479}"/>
              </a:ext>
            </a:extLst>
          </p:cNvPr>
          <p:cNvSpPr/>
          <p:nvPr/>
        </p:nvSpPr>
        <p:spPr>
          <a:xfrm rot="613245">
            <a:off x="80351" y="2030400"/>
            <a:ext cx="2356691" cy="91909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PE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  <a:cs typeface="Tahoma" panose="020B0604030504040204" pitchFamily="34" charset="0"/>
              </a:rPr>
              <a:t>Parachute games</a:t>
            </a:r>
          </a:p>
          <a:p>
            <a:pPr algn="ctr"/>
            <a:r>
              <a:rPr lang="en-GB" sz="120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  <a:cs typeface="Tahoma" panose="020B0604030504040204" pitchFamily="34" charset="0"/>
              </a:rPr>
              <a:t>Dance</a:t>
            </a:r>
            <a:endParaRPr lang="en-US" sz="1200" dirty="0">
              <a:solidFill>
                <a:schemeClr val="tx1"/>
              </a:solidFill>
              <a:latin typeface="HGPGothicE" panose="020B0900000000000000" pitchFamily="34" charset="-128"/>
              <a:ea typeface="HGPGothicE" panose="020B0900000000000000" pitchFamily="34" charset="-128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F316FC3-FB10-0540-A728-26BA13396423}"/>
              </a:ext>
            </a:extLst>
          </p:cNvPr>
          <p:cNvSpPr/>
          <p:nvPr/>
        </p:nvSpPr>
        <p:spPr>
          <a:xfrm rot="517383">
            <a:off x="8938450" y="2130507"/>
            <a:ext cx="2975314" cy="64346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History</a:t>
            </a:r>
          </a:p>
          <a:p>
            <a:pPr algn="ctr"/>
            <a:r>
              <a:rPr lang="en-US" sz="1200" dirty="0">
                <a:solidFill>
                  <a:srgbClr val="FFC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How have toys changed over time?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8C2C6F40-D2D5-9745-B145-CC9CA877F3DC}"/>
              </a:ext>
            </a:extLst>
          </p:cNvPr>
          <p:cNvSpPr/>
          <p:nvPr/>
        </p:nvSpPr>
        <p:spPr>
          <a:xfrm>
            <a:off x="488786" y="5690739"/>
            <a:ext cx="2523067" cy="90767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PSHE</a:t>
            </a:r>
          </a:p>
          <a:p>
            <a:pPr algn="ctr"/>
            <a:r>
              <a:rPr lang="en-US" dirty="0">
                <a:solidFill>
                  <a:srgbClr val="002060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Health and Well-being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9715C4CC-AC23-4044-AF53-D6C01052F4B9}"/>
              </a:ext>
            </a:extLst>
          </p:cNvPr>
          <p:cNvSpPr/>
          <p:nvPr/>
        </p:nvSpPr>
        <p:spPr>
          <a:xfrm>
            <a:off x="9231900" y="5948584"/>
            <a:ext cx="2523067" cy="64346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PSHE</a:t>
            </a:r>
          </a:p>
          <a:p>
            <a:pPr algn="ctr"/>
            <a:r>
              <a:rPr lang="en-US" sz="1200" dirty="0">
                <a:solidFill>
                  <a:srgbClr val="00206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Relationships 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3E563CA7-7EF7-E148-AA4F-45C402495A52}"/>
              </a:ext>
            </a:extLst>
          </p:cNvPr>
          <p:cNvSpPr/>
          <p:nvPr/>
        </p:nvSpPr>
        <p:spPr>
          <a:xfrm>
            <a:off x="4910665" y="5590213"/>
            <a:ext cx="2890140" cy="59978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PSHE</a:t>
            </a:r>
          </a:p>
          <a:p>
            <a:pPr algn="ctr"/>
            <a:r>
              <a:rPr lang="en-US" sz="1200" dirty="0">
                <a:solidFill>
                  <a:srgbClr val="00206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Living in the wider world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F8C4FDC2-65F5-A546-B090-41D6DA17372C}"/>
              </a:ext>
            </a:extLst>
          </p:cNvPr>
          <p:cNvSpPr/>
          <p:nvPr/>
        </p:nvSpPr>
        <p:spPr>
          <a:xfrm rot="21120299">
            <a:off x="7437707" y="1264782"/>
            <a:ext cx="2562524" cy="64346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Science 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Properties of materials </a:t>
            </a:r>
            <a:endParaRPr lang="en-US" sz="1200" dirty="0">
              <a:solidFill>
                <a:srgbClr val="FFC000"/>
              </a:solidFill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44D0E6B7-81E4-9D46-AFD4-44D510BA1964}"/>
              </a:ext>
            </a:extLst>
          </p:cNvPr>
          <p:cNvSpPr/>
          <p:nvPr/>
        </p:nvSpPr>
        <p:spPr>
          <a:xfrm rot="20355471">
            <a:off x="247857" y="3486044"/>
            <a:ext cx="3066074" cy="5670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Music</a:t>
            </a:r>
          </a:p>
          <a:p>
            <a:pPr algn="ctr"/>
            <a:r>
              <a:rPr lang="en-US" sz="1200" b="1" dirty="0">
                <a:solidFill>
                  <a:srgbClr val="FF85FF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Christmas Performance 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0E275F77-0B5E-1D4D-AF88-967989AA36ED}"/>
              </a:ext>
            </a:extLst>
          </p:cNvPr>
          <p:cNvSpPr/>
          <p:nvPr/>
        </p:nvSpPr>
        <p:spPr>
          <a:xfrm rot="840863">
            <a:off x="9170924" y="3700058"/>
            <a:ext cx="2912080" cy="78027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RE</a:t>
            </a:r>
          </a:p>
          <a:p>
            <a:pPr algn="ctr"/>
            <a:r>
              <a:rPr lang="en-US" sz="1200" dirty="0">
                <a:solidFill>
                  <a:srgbClr val="521B93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Why is giving important?</a:t>
            </a:r>
          </a:p>
          <a:p>
            <a:pPr algn="ctr"/>
            <a:r>
              <a:rPr lang="en-US" sz="1200" dirty="0">
                <a:solidFill>
                  <a:srgbClr val="521B93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Cross Faith</a:t>
            </a:r>
            <a:r>
              <a:rPr lang="en-US" sz="1200" dirty="0">
                <a:solidFill>
                  <a:srgbClr val="FFC00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794C062-0116-4F40-92FF-4C300BD70770}"/>
              </a:ext>
            </a:extLst>
          </p:cNvPr>
          <p:cNvSpPr/>
          <p:nvPr/>
        </p:nvSpPr>
        <p:spPr>
          <a:xfrm>
            <a:off x="235610" y="162054"/>
            <a:ext cx="5486400" cy="13226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03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521B93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Year 1 A TOY STORY</a:t>
            </a:r>
          </a:p>
          <a:p>
            <a:pPr algn="ctr"/>
            <a:r>
              <a:rPr lang="en-GB" b="1" i="1" dirty="0">
                <a:solidFill>
                  <a:schemeClr val="tx1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How have toys changed over time?</a:t>
            </a:r>
            <a:endParaRPr lang="en-US" sz="60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iragino Kaku Gothic Std W8" panose="020B0800000000000000" pitchFamily="34" charset="-128"/>
              <a:ea typeface="Hiragino Kaku Gothic Std W8" panose="020B0800000000000000" pitchFamily="34" charset="-128"/>
            </a:endParaRPr>
          </a:p>
          <a:p>
            <a:pPr algn="ctr"/>
            <a:endParaRPr lang="en-US" dirty="0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120EE268-6604-2A4F-9B10-0CF544C56FE4}"/>
              </a:ext>
            </a:extLst>
          </p:cNvPr>
          <p:cNvSpPr/>
          <p:nvPr/>
        </p:nvSpPr>
        <p:spPr>
          <a:xfrm>
            <a:off x="1700908" y="1219648"/>
            <a:ext cx="2523067" cy="784333"/>
          </a:xfrm>
          <a:prstGeom prst="roundRect">
            <a:avLst/>
          </a:prstGeom>
          <a:solidFill>
            <a:srgbClr val="FFFF00"/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AUTUMN TERM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88AC23D6-C169-A343-99D8-A207EACCB0EC}"/>
              </a:ext>
            </a:extLst>
          </p:cNvPr>
          <p:cNvSpPr/>
          <p:nvPr/>
        </p:nvSpPr>
        <p:spPr>
          <a:xfrm>
            <a:off x="5182671" y="1828604"/>
            <a:ext cx="1818203" cy="91075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English </a:t>
            </a:r>
          </a:p>
          <a:p>
            <a:pPr algn="ctr"/>
            <a:r>
              <a:rPr lang="en-US" sz="1200" dirty="0">
                <a:solidFill>
                  <a:srgbClr val="00B05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Read Write Inc </a:t>
            </a:r>
          </a:p>
          <a:p>
            <a:pPr algn="ctr"/>
            <a:r>
              <a:rPr lang="en-US" sz="1200" dirty="0">
                <a:solidFill>
                  <a:srgbClr val="00B05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Author Spotlight: Sue Hendra</a:t>
            </a:r>
            <a:endParaRPr lang="en-US" sz="1200" dirty="0">
              <a:solidFill>
                <a:srgbClr val="00B0F0"/>
              </a:solidFill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794F149F-9E3F-3DEA-3EA2-00DCCB9C4232}"/>
              </a:ext>
            </a:extLst>
          </p:cNvPr>
          <p:cNvSpPr/>
          <p:nvPr/>
        </p:nvSpPr>
        <p:spPr>
          <a:xfrm>
            <a:off x="10214360" y="246044"/>
            <a:ext cx="1818203" cy="136577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Writing</a:t>
            </a:r>
          </a:p>
          <a:p>
            <a:pPr algn="ctr"/>
            <a:r>
              <a:rPr lang="en-US" sz="1200" dirty="0">
                <a:solidFill>
                  <a:srgbClr val="00B05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Non fiction</a:t>
            </a:r>
          </a:p>
          <a:p>
            <a:pPr algn="ctr"/>
            <a:r>
              <a:rPr lang="en-US" sz="1200" dirty="0">
                <a:solidFill>
                  <a:srgbClr val="00B05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Story retelling</a:t>
            </a:r>
          </a:p>
          <a:p>
            <a:pPr algn="ctr"/>
            <a:r>
              <a:rPr lang="en-US" sz="1200" dirty="0">
                <a:solidFill>
                  <a:srgbClr val="00B050"/>
                </a:solidFill>
                <a:latin typeface="HGPSoeiKakugothicUB" panose="020B0900000000000000" pitchFamily="34" charset="-128"/>
                <a:ea typeface="HGPSoeiKakugothicUB" panose="020B0900000000000000" pitchFamily="34" charset="-128"/>
              </a:rPr>
              <a:t>Character description</a:t>
            </a:r>
            <a:endParaRPr lang="en-US" sz="1200" dirty="0">
              <a:solidFill>
                <a:srgbClr val="00B0F0"/>
              </a:solidFill>
              <a:latin typeface="HGPSoeiKakugothicUB" panose="020B0900000000000000" pitchFamily="34" charset="-128"/>
              <a:ea typeface="HGPSoeiKakugothicUB" panose="020B09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1246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701DEBA1D237478690C986AD5074F5" ma:contentTypeVersion="14" ma:contentTypeDescription="Create a new document." ma:contentTypeScope="" ma:versionID="1769a746a5294ab52801dfe14701bfeb">
  <xsd:schema xmlns:xsd="http://www.w3.org/2001/XMLSchema" xmlns:xs="http://www.w3.org/2001/XMLSchema" xmlns:p="http://schemas.microsoft.com/office/2006/metadata/properties" xmlns:ns2="8901d610-5d92-40a3-a0e9-c190255e518e" xmlns:ns3="db2cfb84-e067-48ca-914a-87989a4f857b" targetNamespace="http://schemas.microsoft.com/office/2006/metadata/properties" ma:root="true" ma:fieldsID="f530284d58e94cc58428657de3c243f1" ns2:_="" ns3:_="">
    <xsd:import namespace="8901d610-5d92-40a3-a0e9-c190255e518e"/>
    <xsd:import namespace="db2cfb84-e067-48ca-914a-87989a4f85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01d610-5d92-40a3-a0e9-c190255e51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f8b25368-62d7-48a6-8267-214d71e34e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cfb84-e067-48ca-914a-87989a4f857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895f32c-fe41-4f10-a110-32c2c8b78a59}" ma:internalName="TaxCatchAll" ma:showField="CatchAllData" ma:web="db2cfb84-e067-48ca-914a-87989a4f8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01d610-5d92-40a3-a0e9-c190255e518e">
      <Terms xmlns="http://schemas.microsoft.com/office/infopath/2007/PartnerControls"/>
    </lcf76f155ced4ddcb4097134ff3c332f>
    <TaxCatchAll xmlns="db2cfb84-e067-48ca-914a-87989a4f857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CD7C30-59C7-4539-B750-EDAD171449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01d610-5d92-40a3-a0e9-c190255e518e"/>
    <ds:schemaRef ds:uri="db2cfb84-e067-48ca-914a-87989a4f85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1C6EBE-DEED-4068-9E97-4B6434CAEA16}">
  <ds:schemaRefs>
    <ds:schemaRef ds:uri="http://purl.org/dc/terms/"/>
    <ds:schemaRef ds:uri="http://schemas.microsoft.com/office/2006/documentManagement/types"/>
    <ds:schemaRef ds:uri="http://purl.org/dc/dcmitype/"/>
    <ds:schemaRef ds:uri="db2cfb84-e067-48ca-914a-87989a4f857b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8901d610-5d92-40a3-a0e9-c190255e518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D31B322-1826-4EF6-8CC8-19124BEACF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92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Martha Williams</dc:creator>
  <cp:lastModifiedBy>M Hearn</cp:lastModifiedBy>
  <cp:revision>16</cp:revision>
  <dcterms:created xsi:type="dcterms:W3CDTF">2023-08-29T11:05:45Z</dcterms:created>
  <dcterms:modified xsi:type="dcterms:W3CDTF">2026-05-22T08:05:25Z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0x01010055701DEBA1D237478690C986AD5074F5</vt:lpwstr>
  </property>
  <property fmtid="{D5CDD505-2E9C-101B-9397-08002B2CF9AE}" pid="3" name="Order">
    <vt:r8>5498400</vt:r8>
  </property>
  <property fmtid="{D5CDD505-2E9C-101B-9397-08002B2CF9AE}" pid="4" name="MediaServiceImageTags">
    <vt:lpwstr/>
  </property>
</Properties>
</file>